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A596-A711-475A-9E92-654D0B6A8A1E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14D0-8876-4B95-A1DC-E83264A94C7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1D28-1547-4ABD-9497-9D1C8179F393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3DE8-C1CE-4709-91EB-77F178AD85E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0323-9643-4801-A03A-2578B2BC89BC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794D-871A-4E79-8DF8-B36196B3869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1E9D-6F6A-499D-A29D-EF9A283480AD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AC34-359C-438C-AC58-C672B9BBB6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B58BA-5612-47B2-B891-DAB2A072A672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A05A-7571-4377-8C78-CFC72C337EA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1C72-662B-466B-B166-95561CC9FACE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B19D-2B3D-4C65-8BA8-70850EE2628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15A2-BDC5-4214-8D90-BB22F555E3C0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14579-9C88-4BB4-9961-2F3AFF477BC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8E366-9378-4D74-AD78-8E8ADCAD372E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45671-0C51-4298-9DDF-9C8B43B8DDA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89D1-DC1E-41C2-8408-3CD06FC90384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8E87-82E8-49D2-89D5-085C76F6C25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46E4-7BBB-4C09-8C0C-75FBEAD8A501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E8EE-0F4C-4A9E-960F-31EFA92203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AF52-CFCB-480D-BA27-5E08BDDCDBD7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2730-E71E-41AF-8C52-562D9AFF809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D9B605-6DA3-4CE6-8AF0-EE4DD096880D}" type="datetimeFigureOut">
              <a:rPr lang="nl-NL"/>
              <a:pPr>
                <a:defRPr/>
              </a:pPr>
              <a:t>2-9-2019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662B74-4ECC-4B93-B047-DD3F9DCA278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66800" y="737684"/>
            <a:ext cx="38576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Gegevens van eigen water- en elektriciteitsverbruik analyseren en interpreteren.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Advies geven voor de verduurzaming van je eigen water- en elektriciteitsverbruik.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Gebruik maken van de juiste een- en grootheden van water, elektriciteit en kosten.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71551" y="2173577"/>
            <a:ext cx="3857625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Product	</a:t>
            </a:r>
            <a:r>
              <a:rPr lang="nl-NL" sz="1100" b="1" dirty="0" smtClean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Het water- en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elektriciteitsverbruik bij </a:t>
            </a:r>
            <a:r>
              <a:rPr lang="nl-NL" sz="1100" dirty="0">
                <a:ea typeface="Calibri" pitchFamily="34" charset="0"/>
                <a:cs typeface="Arial" charset="0"/>
              </a:rPr>
              <a:t>jou thuis, zowel in de eenheden van m</a:t>
            </a:r>
            <a:r>
              <a:rPr lang="nl-NL" sz="1100" baseline="30000" dirty="0">
                <a:ea typeface="Calibri" pitchFamily="34" charset="0"/>
                <a:cs typeface="Arial" charset="0"/>
              </a:rPr>
              <a:t>3</a:t>
            </a:r>
            <a:r>
              <a:rPr lang="nl-NL" sz="1100" dirty="0">
                <a:ea typeface="Calibri" pitchFamily="34" charset="0"/>
                <a:cs typeface="Arial" charset="0"/>
              </a:rPr>
              <a:t>, kWh als in €.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Vergelijking met gemiddeld verbruik van een vergelijkbaar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huis/huishouden.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>
                <a:ea typeface="Calibri" pitchFamily="34" charset="0"/>
                <a:cs typeface="Arial" charset="0"/>
              </a:rPr>
              <a:t>Uitleg over de herkomst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én </a:t>
            </a:r>
            <a:r>
              <a:rPr lang="nl-NL" sz="1100" dirty="0">
                <a:ea typeface="Calibri" pitchFamily="34" charset="0"/>
                <a:cs typeface="Arial" charset="0"/>
              </a:rPr>
              <a:t>het gebruik van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drinkwater &amp; elektriciteit in </a:t>
            </a:r>
            <a:r>
              <a:rPr lang="nl-NL" sz="1100" dirty="0">
                <a:ea typeface="Calibri" pitchFamily="34" charset="0"/>
                <a:cs typeface="Arial" charset="0"/>
              </a:rPr>
              <a:t>jullie huis</a:t>
            </a:r>
            <a:r>
              <a:rPr lang="nl-NL" sz="1100" dirty="0" smtClean="0">
                <a:ea typeface="Calibri" pitchFamily="34" charset="0"/>
                <a:cs typeface="Arial" charset="0"/>
              </a:rPr>
              <a:t>. 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12 </a:t>
            </a:r>
            <a:r>
              <a:rPr lang="nl-NL" sz="1100" dirty="0">
                <a:ea typeface="Calibri" pitchFamily="34" charset="0"/>
                <a:cs typeface="Arial" charset="0"/>
              </a:rPr>
              <a:t>nuttige tips voor verduurzaming van herkomst, gebruik en verwerking voor jullie huishouden.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4138981"/>
            <a:ext cx="3857625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r>
              <a:rPr lang="nl-NL" sz="1100" b="1" dirty="0" smtClean="0">
                <a:ea typeface="Calibri" pitchFamily="34" charset="0"/>
                <a:cs typeface="Arial" charset="0"/>
              </a:rPr>
              <a:t>	 </a:t>
            </a:r>
            <a:r>
              <a:rPr lang="nl-NL" sz="1100" b="1" dirty="0">
                <a:ea typeface="Calibri" pitchFamily="34" charset="0"/>
                <a:cs typeface="Arial" charset="0"/>
              </a:rPr>
              <a:t>	        </a:t>
            </a:r>
            <a:endParaRPr lang="nl-NL" sz="1100" b="1" dirty="0" smtClean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Verzamel thuis belangrijke gegevens (zie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bronnen</a:t>
            </a:r>
            <a:r>
              <a:rPr lang="nl-NL" sz="1100" dirty="0">
                <a:ea typeface="Calibri" pitchFamily="34" charset="0"/>
                <a:cs typeface="Arial" charset="0"/>
              </a:rPr>
              <a:t>)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Inventariseer en onderzoek je eigen gebruik: waar komt het water/de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elektriciteit vandaan</a:t>
            </a:r>
            <a:r>
              <a:rPr lang="nl-NL" sz="1100" dirty="0">
                <a:ea typeface="Calibri" pitchFamily="34" charset="0"/>
                <a:cs typeface="Arial" charset="0"/>
              </a:rPr>
              <a:t>, waar en hoeveel wordt het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verbruikt?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je gegevens in het verslag en trek je conclusies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Inventariseer hoe je  jouw situatie kunt verduurzamen, verwerk je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toegepaste tips </a:t>
            </a:r>
            <a:r>
              <a:rPr lang="nl-NL" sz="1100" dirty="0">
                <a:ea typeface="Calibri" pitchFamily="34" charset="0"/>
                <a:cs typeface="Arial" charset="0"/>
              </a:rPr>
              <a:t>in je verslag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583187" y="744980"/>
            <a:ext cx="3212034" cy="19543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</a:t>
            </a:r>
            <a:r>
              <a:rPr lang="nl-NL" sz="11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amenwerken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Plaats je product op het Leerplatform.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Geef feedback op de producten van medestudenten.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Verbeter je product (gebruik ontvangen feedback).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Plaats je tweede versie op het Leerplatform. 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Deadline versie 1: </a:t>
            </a:r>
            <a:r>
              <a:rPr lang="nl-NL" sz="1100" smtClean="0">
                <a:ea typeface="Calibri" pitchFamily="34" charset="0"/>
                <a:cs typeface="Arial" panose="020B0604020202020204" pitchFamily="34" charset="0"/>
              </a:rPr>
              <a:t>1 oktober 2019</a:t>
            </a:r>
            <a:endParaRPr lang="nl-NL" sz="1100" dirty="0" smtClean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Deadline </a:t>
            </a: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versie 2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: 7 oktober 2019</a:t>
            </a: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573315" y="2843900"/>
            <a:ext cx="3212034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College over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water en </a:t>
            </a:r>
            <a:r>
              <a:rPr lang="nl-NL" sz="1100" dirty="0">
                <a:ea typeface="Calibri" pitchFamily="34" charset="0"/>
                <a:cs typeface="Arial" charset="0"/>
              </a:rPr>
              <a:t>e</a:t>
            </a:r>
            <a:r>
              <a:rPr lang="nl-NL" sz="1100" dirty="0" smtClean="0">
                <a:ea typeface="Calibri" pitchFamily="34" charset="0"/>
                <a:cs typeface="Arial" charset="0"/>
              </a:rPr>
              <a:t>lektriciteit in </a:t>
            </a:r>
            <a:r>
              <a:rPr lang="nl-NL" sz="1100" dirty="0">
                <a:ea typeface="Calibri" pitchFamily="34" charset="0"/>
                <a:cs typeface="Arial" charset="0"/>
              </a:rPr>
              <a:t>huis</a:t>
            </a:r>
          </a:p>
          <a:p>
            <a:r>
              <a:rPr lang="nl-NL" sz="1100" dirty="0" err="1">
                <a:ea typeface="Calibri" pitchFamily="34" charset="0"/>
                <a:cs typeface="Arial" charset="0"/>
              </a:rPr>
              <a:t>Expertles</a:t>
            </a:r>
            <a:r>
              <a:rPr lang="nl-NL" sz="1100" dirty="0">
                <a:ea typeface="Calibri" pitchFamily="34" charset="0"/>
                <a:cs typeface="Arial" charset="0"/>
              </a:rPr>
              <a:t> met individuele begeleiding</a:t>
            </a: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Editorial </a:t>
            </a:r>
            <a:r>
              <a:rPr lang="nl-NL" sz="1100" dirty="0">
                <a:ea typeface="Calibri" pitchFamily="34" charset="0"/>
                <a:cs typeface="Arial" charset="0"/>
              </a:rPr>
              <a:t>Review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573315" y="3770754"/>
            <a:ext cx="3212034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Energiejaarrekening, rekening </a:t>
            </a:r>
            <a:r>
              <a:rPr lang="nl-NL" sz="1100" dirty="0">
                <a:ea typeface="Calibri" pitchFamily="34" charset="0"/>
                <a:cs typeface="Arial" charset="0"/>
              </a:rPr>
              <a:t>van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drinkwaterbedrijf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Presentaties </a:t>
            </a:r>
            <a:r>
              <a:rPr lang="nl-NL" sz="1100" dirty="0">
                <a:ea typeface="Calibri" pitchFamily="34" charset="0"/>
                <a:cs typeface="Arial" charset="0"/>
              </a:rPr>
              <a:t>van de les 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Interessante websites</a:t>
            </a:r>
          </a:p>
        </p:txBody>
      </p:sp>
      <p:sp>
        <p:nvSpPr>
          <p:cNvPr id="15" name="Rechthoek 14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089288" y="232977"/>
            <a:ext cx="6356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dirty="0" smtClean="0"/>
              <a:t>1920_MLO_2_Mijn </a:t>
            </a:r>
            <a:r>
              <a:rPr lang="nl-NL" sz="2400" dirty="0" smtClean="0"/>
              <a:t>verbruik</a:t>
            </a:r>
            <a:endParaRPr lang="nl-NL" sz="2400" dirty="0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66800" y="5808122"/>
            <a:ext cx="483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Bradley Hand ITC" pitchFamily="66" charset="0"/>
              </a:rPr>
              <a:t>Dat voel je in je portemonnee! Leg je conclusies eens voor aan degene die de rekening betaalt</a:t>
            </a:r>
            <a:r>
              <a:rPr lang="nl-NL" sz="1400" b="1" dirty="0" smtClean="0">
                <a:latin typeface="Bradley Hand ITC" pitchFamily="66" charset="0"/>
              </a:rPr>
              <a:t>!</a:t>
            </a:r>
            <a:endParaRPr lang="nl-NL" sz="1400" b="1" dirty="0">
              <a:latin typeface="Bradley Hand ITC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44563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6712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2196853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4138981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140" y="836712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0" y="2820297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319" y="3765490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986007"/>
            <a:ext cx="2779986" cy="1681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C74D0F-D6DA-46C0-952C-AC414BC43F05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47a28104-336f-447d-946e-e305ac2bcd47"/>
    <ds:schemaRef ds:uri="http://purl.org/dc/elements/1.1/"/>
    <ds:schemaRef ds:uri="34354c1b-6b8c-435b-ad50-990538c1955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1A1812-2DD3-41DC-A8E4-F313E5A306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456341-51F7-4B63-9687-7D311A3ECD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88</Words>
  <Application>Microsoft Office PowerPoint</Application>
  <PresentationFormat>Diavoorstelling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Kimberley Borm</cp:lastModifiedBy>
  <cp:revision>100</cp:revision>
  <cp:lastPrinted>2013-08-19T11:44:21Z</cp:lastPrinted>
  <dcterms:created xsi:type="dcterms:W3CDTF">2013-06-05T14:40:27Z</dcterms:created>
  <dcterms:modified xsi:type="dcterms:W3CDTF">2019-09-02T13:01:17Z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